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6" autoAdjust="0"/>
    <p:restoredTop sz="94660"/>
  </p:normalViewPr>
  <p:slideViewPr>
    <p:cSldViewPr>
      <p:cViewPr varScale="1">
        <p:scale>
          <a:sx n="95" d="100"/>
          <a:sy n="95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7BDB1-EB87-4852-9BA5-D432056ADB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DA47C-6347-4CD9-856C-5DE9A4CFEA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7851648" cy="1828800"/>
          </a:xfrm>
        </p:spPr>
        <p:txBody>
          <a:bodyPr/>
          <a:lstStyle/>
          <a:p>
            <a:r>
              <a:rPr lang="en-US" b="0" dirty="0" err="1" smtClean="0"/>
              <a:t>Alternativni</a:t>
            </a:r>
            <a:r>
              <a:rPr lang="en-US" b="0" dirty="0" smtClean="0"/>
              <a:t> </a:t>
            </a:r>
            <a:r>
              <a:rPr lang="en-US" b="0" dirty="0" err="1" smtClean="0"/>
              <a:t>izvori</a:t>
            </a:r>
            <a:r>
              <a:rPr lang="en-US" b="0" dirty="0" smtClean="0"/>
              <a:t> </a:t>
            </a:r>
            <a:r>
              <a:rPr lang="en-US" b="0" dirty="0" err="1" smtClean="0"/>
              <a:t>električne</a:t>
            </a:r>
            <a:r>
              <a:rPr lang="en-US" b="0" dirty="0" smtClean="0"/>
              <a:t> </a:t>
            </a:r>
            <a:r>
              <a:rPr lang="en-US" b="0" dirty="0" err="1" smtClean="0"/>
              <a:t>energije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35416"/>
            <a:ext cx="7854696" cy="45719"/>
          </a:xfrm>
        </p:spPr>
        <p:txBody>
          <a:bodyPr>
            <a:normAutofit fontScale="25000" lnSpcReduction="20000"/>
          </a:bodyPr>
          <a:lstStyle/>
          <a:p>
            <a:r>
              <a:rPr lang="sr-Cyrl-CS" dirty="0" smtClean="0"/>
              <a:t>  </a:t>
            </a:r>
            <a:endParaRPr lang="en-US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pic>
        <p:nvPicPr>
          <p:cNvPr id="4" name="Picture 2" descr="C:\Documents and Settings\RADE\Desktop\ракија сампанја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867400" cy="586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Eksplozija</a:t>
            </a:r>
            <a:r>
              <a:rPr lang="en-US" sz="3200" dirty="0" smtClean="0"/>
              <a:t> </a:t>
            </a:r>
            <a:r>
              <a:rPr lang="en-US" sz="3200" dirty="0" err="1" smtClean="0"/>
              <a:t>ljudske</a:t>
            </a:r>
            <a:r>
              <a:rPr lang="en-US" sz="3200" dirty="0" smtClean="0"/>
              <a:t> </a:t>
            </a:r>
            <a:r>
              <a:rPr lang="en-US" sz="3200" dirty="0" err="1" smtClean="0"/>
              <a:t>populacije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zemlji</a:t>
            </a:r>
            <a:r>
              <a:rPr lang="en-US" sz="3200" dirty="0" smtClean="0"/>
              <a:t> </a:t>
            </a:r>
            <a:r>
              <a:rPr lang="en-US" sz="3200" dirty="0" err="1" smtClean="0"/>
              <a:t>uzrokuje</a:t>
            </a:r>
            <a:r>
              <a:rPr lang="en-US" sz="3200" dirty="0" smtClean="0"/>
              <a:t> </a:t>
            </a:r>
            <a:r>
              <a:rPr lang="en-US" sz="3200" dirty="0" err="1" smtClean="0"/>
              <a:t>stalno</a:t>
            </a:r>
            <a:r>
              <a:rPr lang="en-US" sz="3200" dirty="0" smtClean="0"/>
              <a:t> </a:t>
            </a:r>
            <a:r>
              <a:rPr lang="en-US" sz="3200" dirty="0" err="1" smtClean="0"/>
              <a:t>povećanje</a:t>
            </a:r>
            <a:r>
              <a:rPr lang="en-US" sz="3200" dirty="0" smtClean="0"/>
              <a:t> </a:t>
            </a:r>
            <a:r>
              <a:rPr lang="en-US" sz="3200" dirty="0" err="1" smtClean="0"/>
              <a:t>potreba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energijom</a:t>
            </a:r>
            <a:r>
              <a:rPr lang="en-US" sz="3200" dirty="0" smtClean="0"/>
              <a:t>, </a:t>
            </a:r>
            <a:r>
              <a:rPr lang="en-US" sz="3200" dirty="0" err="1" smtClean="0"/>
              <a:t>naročito</a:t>
            </a:r>
            <a:r>
              <a:rPr lang="en-US" sz="3200" dirty="0" smtClean="0"/>
              <a:t> </a:t>
            </a:r>
            <a:r>
              <a:rPr lang="en-US" sz="3200" dirty="0" err="1" smtClean="0"/>
              <a:t>električnom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energijom</a:t>
            </a:r>
            <a:r>
              <a:rPr lang="en-US" sz="3200" dirty="0" smtClean="0"/>
              <a:t>. </a:t>
            </a:r>
            <a:endParaRPr lang="en-US" sz="3200" dirty="0"/>
          </a:p>
        </p:txBody>
      </p:sp>
      <p:pic>
        <p:nvPicPr>
          <p:cNvPr id="8194" name="Picture 2" descr="C:\Documents and Settings\RADE\Desktop\Las-Vegas-960-x-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7663543" cy="3352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Cena</a:t>
            </a:r>
            <a:r>
              <a:rPr lang="en-US" sz="3200" dirty="0"/>
              <a:t> </a:t>
            </a:r>
            <a:r>
              <a:rPr lang="en-US" sz="3200" dirty="0" err="1"/>
              <a:t>električne</a:t>
            </a:r>
            <a:r>
              <a:rPr lang="en-US" sz="3200" dirty="0"/>
              <a:t> </a:t>
            </a:r>
            <a:r>
              <a:rPr lang="en-US" sz="3200" dirty="0" err="1"/>
              <a:t>energije</a:t>
            </a:r>
            <a:r>
              <a:rPr lang="en-US" sz="3200" dirty="0"/>
              <a:t> </a:t>
            </a:r>
            <a:r>
              <a:rPr lang="en-US" sz="3200" dirty="0" err="1"/>
              <a:t>sve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</a:t>
            </a:r>
            <a:r>
              <a:rPr lang="en-US" sz="3200" dirty="0" err="1"/>
              <a:t>raste</a:t>
            </a:r>
            <a:r>
              <a:rPr lang="en-US" sz="3200" dirty="0"/>
              <a:t>, </a:t>
            </a:r>
            <a:r>
              <a:rPr lang="en-US" sz="3200" dirty="0" err="1"/>
              <a:t>čime</a:t>
            </a:r>
            <a:r>
              <a:rPr lang="en-US" sz="3200" dirty="0"/>
              <a:t> se, </a:t>
            </a:r>
            <a:r>
              <a:rPr lang="en-US" sz="3200" dirty="0" err="1"/>
              <a:t>već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sadašnjem</a:t>
            </a:r>
            <a:r>
              <a:rPr lang="en-US" sz="3200" dirty="0"/>
              <a:t> </a:t>
            </a:r>
            <a:r>
              <a:rPr lang="en-US" sz="3200" dirty="0" err="1"/>
              <a:t>nivou</a:t>
            </a:r>
            <a:r>
              <a:rPr lang="en-US" sz="3200" dirty="0"/>
              <a:t>, </a:t>
            </a:r>
            <a:r>
              <a:rPr lang="en-US" sz="3200" dirty="0" err="1"/>
              <a:t>stvara</a:t>
            </a:r>
            <a:r>
              <a:rPr lang="en-US" sz="3200" dirty="0"/>
              <a:t> </a:t>
            </a:r>
            <a:r>
              <a:rPr lang="en-US" sz="3200" dirty="0" err="1"/>
              <a:t>ekološki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ekonomski</a:t>
            </a:r>
            <a:r>
              <a:rPr lang="en-US" sz="3200" dirty="0"/>
              <a:t> </a:t>
            </a:r>
            <a:r>
              <a:rPr lang="en-US" sz="3200" dirty="0" err="1"/>
              <a:t>opravdana</a:t>
            </a:r>
            <a:r>
              <a:rPr lang="en-US" sz="3200" dirty="0"/>
              <a:t> </a:t>
            </a:r>
            <a:r>
              <a:rPr lang="en-US" sz="3200" dirty="0" err="1"/>
              <a:t>potreba</a:t>
            </a:r>
            <a:r>
              <a:rPr lang="en-US" sz="3200" dirty="0"/>
              <a:t> </a:t>
            </a:r>
            <a:r>
              <a:rPr lang="en-US" sz="3200" dirty="0" err="1"/>
              <a:t>uključivanja</a:t>
            </a:r>
            <a:r>
              <a:rPr lang="en-US" sz="3200" dirty="0"/>
              <a:t> </a:t>
            </a:r>
            <a:r>
              <a:rPr lang="en-US" sz="3200" dirty="0" err="1"/>
              <a:t>alternativnih</a:t>
            </a:r>
            <a:r>
              <a:rPr lang="en-US" sz="3200" dirty="0"/>
              <a:t> </a:t>
            </a:r>
            <a:r>
              <a:rPr lang="en-US" sz="3200" dirty="0" err="1"/>
              <a:t>izvora</a:t>
            </a:r>
            <a:r>
              <a:rPr lang="en-US" sz="3200" dirty="0"/>
              <a:t> u </a:t>
            </a:r>
            <a:r>
              <a:rPr lang="en-US" sz="3200" dirty="0" err="1"/>
              <a:t>globalnu</a:t>
            </a:r>
            <a:r>
              <a:rPr lang="en-US" sz="3200" dirty="0"/>
              <a:t> </a:t>
            </a:r>
            <a:r>
              <a:rPr lang="en-US" sz="3200" dirty="0" err="1"/>
              <a:t>strategiju</a:t>
            </a:r>
            <a:r>
              <a:rPr lang="en-US" sz="3200" dirty="0"/>
              <a:t> </a:t>
            </a:r>
            <a:r>
              <a:rPr lang="en-US" sz="3200" dirty="0" err="1"/>
              <a:t>razvoja</a:t>
            </a:r>
            <a:r>
              <a:rPr lang="en-US" sz="3200" dirty="0"/>
              <a:t> </a:t>
            </a:r>
            <a:r>
              <a:rPr lang="en-US" sz="3200" dirty="0" err="1"/>
              <a:t>energetike</a:t>
            </a:r>
            <a:endParaRPr lang="en-US" sz="3200" dirty="0"/>
          </a:p>
        </p:txBody>
      </p:sp>
      <p:pic>
        <p:nvPicPr>
          <p:cNvPr id="9218" name="Picture 2" descr="C:\Documents and Settings\RADE\Desktop\New-York-nocu-download-besplatne-pozadine-za-desktop-1024-x-768-slike-kompjuteri-grad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pic>
        <p:nvPicPr>
          <p:cNvPr id="8194" name="Picture 2" descr="C:\Documents and Settings\RADE\Desktop\eps-prema-eu-standardima-1336839025-161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72500" cy="4600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4000" dirty="0"/>
              <a:t>U </a:t>
            </a:r>
            <a:r>
              <a:rPr lang="en-US" sz="4000" dirty="0" err="1"/>
              <a:t>Srbiji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Crnoj</a:t>
            </a:r>
            <a:r>
              <a:rPr lang="en-US" sz="4000" dirty="0"/>
              <a:t> </a:t>
            </a:r>
            <a:r>
              <a:rPr lang="en-US" sz="4000" dirty="0" err="1"/>
              <a:t>Gori</a:t>
            </a:r>
            <a:r>
              <a:rPr lang="en-US" sz="4000" dirty="0"/>
              <a:t> </a:t>
            </a:r>
            <a:r>
              <a:rPr lang="en-US" sz="4000" dirty="0" err="1"/>
              <a:t>nije</a:t>
            </a:r>
            <a:r>
              <a:rPr lang="en-US" sz="4000" dirty="0"/>
              <a:t> </a:t>
            </a:r>
            <a:r>
              <a:rPr lang="en-US" sz="4000" dirty="0" err="1"/>
              <a:t>sprovedeno</a:t>
            </a:r>
            <a:r>
              <a:rPr lang="en-US" sz="4000" dirty="0"/>
              <a:t> </a:t>
            </a:r>
            <a:r>
              <a:rPr lang="en-US" sz="4000" dirty="0" err="1"/>
              <a:t>sistematsko</a:t>
            </a:r>
            <a:r>
              <a:rPr lang="en-US" sz="4000" dirty="0"/>
              <a:t> </a:t>
            </a:r>
            <a:r>
              <a:rPr lang="en-US" sz="4000" dirty="0" err="1"/>
              <a:t>istraživanje</a:t>
            </a:r>
            <a:r>
              <a:rPr lang="en-US" sz="4000" dirty="0"/>
              <a:t> </a:t>
            </a:r>
            <a:r>
              <a:rPr lang="en-US" sz="4000" dirty="0" err="1"/>
              <a:t>vetroenergetskog</a:t>
            </a:r>
            <a:r>
              <a:rPr lang="en-US" sz="4000" dirty="0"/>
              <a:t> </a:t>
            </a:r>
            <a:r>
              <a:rPr lang="en-US" sz="4000" dirty="0" err="1"/>
              <a:t>potencijala</a:t>
            </a:r>
            <a:r>
              <a:rPr lang="en-US" sz="4000" dirty="0"/>
              <a:t>, </a:t>
            </a:r>
            <a:r>
              <a:rPr lang="en-US" sz="4000" dirty="0" err="1"/>
              <a:t>ali</a:t>
            </a:r>
            <a:r>
              <a:rPr lang="en-US" sz="4000" dirty="0"/>
              <a:t> </a:t>
            </a:r>
            <a:r>
              <a:rPr lang="en-US" sz="4000" dirty="0" err="1"/>
              <a:t>na</a:t>
            </a:r>
            <a:r>
              <a:rPr lang="en-US" sz="4000" dirty="0"/>
              <a:t> </a:t>
            </a:r>
            <a:r>
              <a:rPr lang="en-US" sz="4000" dirty="0" err="1"/>
              <a:t>osnovu</a:t>
            </a:r>
            <a:r>
              <a:rPr lang="en-US" sz="4000" dirty="0"/>
              <a:t> </a:t>
            </a:r>
            <a:r>
              <a:rPr lang="en-US" sz="4000" dirty="0" err="1"/>
              <a:t>postojećih</a:t>
            </a:r>
            <a:r>
              <a:rPr lang="en-US" sz="4000" dirty="0"/>
              <a:t> </a:t>
            </a:r>
            <a:r>
              <a:rPr lang="en-US" sz="4000" dirty="0" err="1"/>
              <a:t>meteoroloških</a:t>
            </a:r>
            <a:r>
              <a:rPr lang="en-US" sz="4000" dirty="0"/>
              <a:t> </a:t>
            </a:r>
            <a:r>
              <a:rPr lang="en-US" sz="4000" dirty="0" err="1"/>
              <a:t>podataka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nekih</a:t>
            </a:r>
            <a:r>
              <a:rPr lang="en-US" sz="4000" dirty="0"/>
              <a:t> </a:t>
            </a:r>
            <a:r>
              <a:rPr lang="en-US" sz="4000" dirty="0" err="1"/>
              <a:t>pojedinačnih</a:t>
            </a:r>
            <a:r>
              <a:rPr lang="en-US" sz="4000" dirty="0"/>
              <a:t> </a:t>
            </a:r>
            <a:r>
              <a:rPr lang="en-US" sz="4000" dirty="0" err="1"/>
              <a:t>namenskih</a:t>
            </a:r>
            <a:r>
              <a:rPr lang="en-US" sz="4000" dirty="0"/>
              <a:t> </a:t>
            </a:r>
            <a:r>
              <a:rPr lang="en-US" sz="4000" dirty="0" err="1"/>
              <a:t>merenja</a:t>
            </a:r>
            <a:r>
              <a:rPr lang="en-US" sz="4000" dirty="0"/>
              <a:t> se </a:t>
            </a:r>
            <a:r>
              <a:rPr lang="en-US" sz="4000" dirty="0" err="1"/>
              <a:t>može</a:t>
            </a:r>
            <a:r>
              <a:rPr lang="en-US" sz="4000" dirty="0"/>
              <a:t> </a:t>
            </a:r>
            <a:r>
              <a:rPr lang="en-US" sz="4000" dirty="0" err="1"/>
              <a:t>zaključiti</a:t>
            </a:r>
            <a:r>
              <a:rPr lang="en-US" sz="4000" dirty="0"/>
              <a:t> </a:t>
            </a:r>
            <a:r>
              <a:rPr lang="en-US" sz="4000" dirty="0" err="1"/>
              <a:t>da</a:t>
            </a:r>
            <a:r>
              <a:rPr lang="en-US" sz="4000" dirty="0"/>
              <a:t> </a:t>
            </a:r>
            <a:r>
              <a:rPr lang="en-US" sz="4000" dirty="0" err="1"/>
              <a:t>postoje</a:t>
            </a:r>
            <a:r>
              <a:rPr lang="en-US" sz="4000" dirty="0"/>
              <a:t> </a:t>
            </a:r>
            <a:r>
              <a:rPr lang="en-US" sz="4000" dirty="0" err="1"/>
              <a:t>lokacije</a:t>
            </a:r>
            <a:r>
              <a:rPr lang="en-US" sz="4000" dirty="0"/>
              <a:t> </a:t>
            </a:r>
            <a:r>
              <a:rPr lang="en-US" sz="4000" dirty="0" err="1"/>
              <a:t>sa</a:t>
            </a:r>
            <a:r>
              <a:rPr lang="en-US" sz="4000" dirty="0"/>
              <a:t> </a:t>
            </a:r>
            <a:r>
              <a:rPr lang="en-US" sz="4000" dirty="0" err="1"/>
              <a:t>značajnim</a:t>
            </a:r>
            <a:r>
              <a:rPr lang="en-US" sz="4000" dirty="0"/>
              <a:t> </a:t>
            </a:r>
            <a:r>
              <a:rPr lang="en-US" sz="4000" dirty="0" err="1"/>
              <a:t>vetroenergetskim</a:t>
            </a:r>
            <a:r>
              <a:rPr lang="en-US" sz="4000" dirty="0"/>
              <a:t> </a:t>
            </a:r>
            <a:r>
              <a:rPr lang="en-US" sz="4000" dirty="0" err="1"/>
              <a:t>potencijalom</a:t>
            </a:r>
            <a:r>
              <a:rPr lang="en-US" sz="4000" dirty="0" smtClean="0"/>
              <a:t>. A to </a:t>
            </a:r>
            <a:r>
              <a:rPr lang="en-US" sz="4000" dirty="0" err="1" smtClean="0"/>
              <a:t>su</a:t>
            </a:r>
            <a:r>
              <a:rPr lang="en-US" sz="4000" dirty="0" smtClean="0"/>
              <a:t>:</a:t>
            </a:r>
            <a:endParaRPr lang="en-US" sz="4000" dirty="0"/>
          </a:p>
        </p:txBody>
      </p:sp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pic>
        <p:nvPicPr>
          <p:cNvPr id="11266" name="Picture 2" descr="C:\Documents and Settings\RADE\Desktop\South_bana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67000"/>
            <a:ext cx="4495800" cy="38008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1143000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J</a:t>
            </a:r>
            <a:r>
              <a:rPr lang="en-US" sz="2800" dirty="0" err="1" smtClean="0"/>
              <a:t>užni</a:t>
            </a:r>
            <a:r>
              <a:rPr lang="en-US" sz="2800" dirty="0" smtClean="0"/>
              <a:t> </a:t>
            </a:r>
            <a:r>
              <a:rPr lang="en-US" sz="2800" dirty="0"/>
              <a:t>Banat </a:t>
            </a:r>
            <a:r>
              <a:rPr lang="en-US" sz="2800" dirty="0" err="1"/>
              <a:t>gde</a:t>
            </a:r>
            <a:r>
              <a:rPr lang="en-US" sz="2800" dirty="0"/>
              <a:t> </a:t>
            </a:r>
            <a:r>
              <a:rPr lang="en-US" sz="2800" dirty="0" err="1"/>
              <a:t>duva</a:t>
            </a:r>
            <a:r>
              <a:rPr lang="en-US" sz="2800" dirty="0"/>
              <a:t> </a:t>
            </a:r>
            <a:r>
              <a:rPr lang="en-US" sz="2800" dirty="0" err="1"/>
              <a:t>jak</a:t>
            </a:r>
            <a:r>
              <a:rPr lang="en-US" sz="2800" dirty="0"/>
              <a:t> </a:t>
            </a:r>
            <a:r>
              <a:rPr lang="en-US" sz="2800" dirty="0" err="1"/>
              <a:t>jugoistočni</a:t>
            </a:r>
            <a:r>
              <a:rPr lang="en-US" sz="2800" dirty="0"/>
              <a:t> </a:t>
            </a:r>
            <a:r>
              <a:rPr lang="en-US" sz="2800" dirty="0" err="1"/>
              <a:t>vetar</a:t>
            </a:r>
            <a:r>
              <a:rPr lang="en-US" sz="2800" dirty="0"/>
              <a:t> (</a:t>
            </a:r>
            <a:r>
              <a:rPr lang="en-US" sz="2800" dirty="0" err="1"/>
              <a:t>košava</a:t>
            </a:r>
            <a:r>
              <a:rPr lang="en-US" sz="2800" dirty="0"/>
              <a:t>).</a:t>
            </a: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85800"/>
            <a:ext cx="3816096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r>
              <a:rPr lang="en-US" sz="3200" dirty="0" err="1" smtClean="0"/>
              <a:t>Zlatibor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pic>
        <p:nvPicPr>
          <p:cNvPr id="12290" name="Picture 2" descr="C:\Documents and Settings\RADE\Desktop\9844663014cc02d6c0680d396657528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6781799" cy="50863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352800" y="1066800"/>
            <a:ext cx="24239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Kopaonik</a:t>
            </a:r>
            <a:endParaRPr lang="en-US" sz="3200" dirty="0"/>
          </a:p>
        </p:txBody>
      </p:sp>
      <p:pic>
        <p:nvPicPr>
          <p:cNvPr id="13319" name="Picture 7" descr="C:\Documents and Settings\RADE\Desktop\skijanj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09800"/>
            <a:ext cx="6125110" cy="3733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505200" y="1143000"/>
            <a:ext cx="2410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Vlasina</a:t>
            </a:r>
            <a:endParaRPr lang="en-US" sz="3200" dirty="0"/>
          </a:p>
        </p:txBody>
      </p:sp>
      <p:pic>
        <p:nvPicPr>
          <p:cNvPr id="14338" name="Picture 2" descr="C:\Documents and Settings\RADE\Desktop\Vlas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3429000" cy="42748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762000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Prognoze</a:t>
            </a:r>
            <a:r>
              <a:rPr lang="en-US" sz="3600" dirty="0"/>
              <a:t> </a:t>
            </a:r>
            <a:r>
              <a:rPr lang="en-US" sz="3600" dirty="0" err="1"/>
              <a:t>razvoja</a:t>
            </a:r>
            <a:r>
              <a:rPr lang="en-US" sz="3600" dirty="0"/>
              <a:t> </a:t>
            </a:r>
            <a:r>
              <a:rPr lang="en-US" sz="3600" dirty="0" err="1"/>
              <a:t>vetroenergetike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vrlo</a:t>
            </a:r>
            <a:r>
              <a:rPr lang="en-US" sz="3600" dirty="0"/>
              <a:t> </a:t>
            </a:r>
            <a:r>
              <a:rPr lang="en-US" sz="3600" dirty="0" err="1"/>
              <a:t>optimističke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u </a:t>
            </a:r>
            <a:r>
              <a:rPr lang="en-US" sz="3600" dirty="0" err="1"/>
              <a:t>svim</a:t>
            </a:r>
            <a:r>
              <a:rPr lang="en-US" sz="3600" dirty="0"/>
              <a:t> </a:t>
            </a:r>
            <a:r>
              <a:rPr lang="en-US" sz="3600" dirty="0" err="1"/>
              <a:t>varijantama</a:t>
            </a:r>
            <a:r>
              <a:rPr lang="en-US" sz="3600" dirty="0"/>
              <a:t> </a:t>
            </a:r>
            <a:r>
              <a:rPr lang="en-US" sz="3600" dirty="0" err="1"/>
              <a:t>predstavljaju</a:t>
            </a:r>
            <a:r>
              <a:rPr lang="en-US" sz="3600" dirty="0"/>
              <a:t> </a:t>
            </a:r>
            <a:r>
              <a:rPr lang="en-US" sz="3600" dirty="0" err="1"/>
              <a:t>vetroelektrane</a:t>
            </a:r>
            <a:r>
              <a:rPr lang="en-US" sz="3600" dirty="0"/>
              <a:t> </a:t>
            </a:r>
            <a:r>
              <a:rPr lang="en-US" sz="3600" dirty="0" err="1"/>
              <a:t>kao</a:t>
            </a:r>
            <a:r>
              <a:rPr lang="en-US" sz="3600" dirty="0"/>
              <a:t> </a:t>
            </a:r>
            <a:r>
              <a:rPr lang="en-US" sz="3600" dirty="0" err="1"/>
              <a:t>vrlo</a:t>
            </a:r>
            <a:r>
              <a:rPr lang="en-US" sz="3600" dirty="0"/>
              <a:t> </a:t>
            </a:r>
            <a:r>
              <a:rPr lang="en-US" sz="3600" dirty="0" err="1"/>
              <a:t>bitan</a:t>
            </a:r>
            <a:r>
              <a:rPr lang="en-US" sz="3600" dirty="0"/>
              <a:t> </a:t>
            </a:r>
            <a:r>
              <a:rPr lang="en-US" sz="3600" dirty="0" err="1"/>
              <a:t>izvor</a:t>
            </a:r>
            <a:r>
              <a:rPr lang="en-US" sz="3600" dirty="0"/>
              <a:t> </a:t>
            </a:r>
            <a:r>
              <a:rPr lang="en-US" sz="3600" dirty="0" err="1"/>
              <a:t>električne</a:t>
            </a:r>
            <a:r>
              <a:rPr lang="en-US" sz="3600" dirty="0"/>
              <a:t> </a:t>
            </a:r>
            <a:r>
              <a:rPr lang="en-US" sz="3600" dirty="0" err="1"/>
              <a:t>energije</a:t>
            </a:r>
            <a:r>
              <a:rPr lang="en-US" sz="3600" dirty="0"/>
              <a:t> u </a:t>
            </a:r>
            <a:r>
              <a:rPr lang="en-US" sz="3600" dirty="0" err="1"/>
              <a:t>budućnosti</a:t>
            </a:r>
            <a:r>
              <a:rPr lang="en-US" sz="3600" dirty="0" smtClean="0"/>
              <a:t>.</a:t>
            </a:r>
            <a:r>
              <a:rPr lang="en-US" sz="3600" dirty="0"/>
              <a:t> </a:t>
            </a:r>
            <a:r>
              <a:rPr lang="en-US" sz="3600" dirty="0" err="1" smtClean="0"/>
              <a:t>Takve</a:t>
            </a:r>
            <a:r>
              <a:rPr lang="en-US" sz="3600" dirty="0" smtClean="0"/>
              <a:t> </a:t>
            </a:r>
            <a:r>
              <a:rPr lang="en-US" sz="3600" dirty="0" err="1"/>
              <a:t>prognoze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realne</a:t>
            </a:r>
            <a:r>
              <a:rPr lang="en-US" sz="3600" dirty="0"/>
              <a:t> </a:t>
            </a:r>
            <a:r>
              <a:rPr lang="en-US" sz="3600" dirty="0" err="1"/>
              <a:t>jer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vetar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sunce</a:t>
            </a:r>
            <a:r>
              <a:rPr lang="en-US" sz="3600" dirty="0"/>
              <a:t> </a:t>
            </a:r>
            <a:r>
              <a:rPr lang="en-US" sz="3600" dirty="0" err="1"/>
              <a:t>neiscrpni</a:t>
            </a:r>
            <a:r>
              <a:rPr lang="en-US" sz="3600" dirty="0"/>
              <a:t> </a:t>
            </a:r>
            <a:r>
              <a:rPr lang="en-US" sz="3600" dirty="0" err="1"/>
              <a:t>energenti</a:t>
            </a:r>
            <a:r>
              <a:rPr lang="en-US" sz="3600" dirty="0"/>
              <a:t>, a </a:t>
            </a:r>
            <a:r>
              <a:rPr lang="en-US" sz="3600" dirty="0" err="1"/>
              <a:t>njihov</a:t>
            </a:r>
            <a:r>
              <a:rPr lang="en-US" sz="3600" dirty="0"/>
              <a:t> </a:t>
            </a:r>
            <a:r>
              <a:rPr lang="en-US" sz="3600" dirty="0" err="1"/>
              <a:t>potencijal</a:t>
            </a:r>
            <a:r>
              <a:rPr lang="en-US" sz="3600" dirty="0"/>
              <a:t> </a:t>
            </a:r>
            <a:r>
              <a:rPr lang="en-US" sz="3600" dirty="0" err="1"/>
              <a:t>višestruko</a:t>
            </a:r>
            <a:r>
              <a:rPr lang="en-US" sz="3600" dirty="0"/>
              <a:t> </a:t>
            </a:r>
            <a:r>
              <a:rPr lang="en-US" sz="3600" dirty="0" err="1"/>
              <a:t>prevazilazi</a:t>
            </a:r>
            <a:r>
              <a:rPr lang="en-US" sz="3600" dirty="0"/>
              <a:t> </a:t>
            </a:r>
            <a:r>
              <a:rPr lang="en-US" sz="3600" dirty="0" err="1"/>
              <a:t>globalne</a:t>
            </a:r>
            <a:r>
              <a:rPr lang="en-US" sz="3600" dirty="0"/>
              <a:t> </a:t>
            </a:r>
            <a:r>
              <a:rPr lang="en-US" sz="3600" dirty="0" err="1"/>
              <a:t>potrebe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</a:t>
            </a:r>
            <a:r>
              <a:rPr lang="en-US" sz="3600" dirty="0" err="1"/>
              <a:t>električnom</a:t>
            </a:r>
            <a:r>
              <a:rPr lang="en-US" sz="3600" dirty="0"/>
              <a:t> </a:t>
            </a:r>
            <a:r>
              <a:rPr lang="en-US" sz="3600" dirty="0" err="1"/>
              <a:t>energijom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 advClick="0" advTm="18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sz="4000" dirty="0" err="1" smtClean="0"/>
              <a:t>Alternativni</a:t>
            </a:r>
            <a:r>
              <a:rPr lang="en-US" sz="4000" dirty="0" smtClean="0"/>
              <a:t> </a:t>
            </a:r>
            <a:r>
              <a:rPr lang="en-US" sz="4000" dirty="0" err="1" smtClean="0"/>
              <a:t>izvori</a:t>
            </a:r>
            <a:r>
              <a:rPr lang="en-US" sz="4000" dirty="0" smtClean="0"/>
              <a:t> </a:t>
            </a:r>
            <a:r>
              <a:rPr lang="en-US" sz="4000" dirty="0" err="1" smtClean="0"/>
              <a:t>električne</a:t>
            </a:r>
            <a:r>
              <a:rPr lang="en-US" sz="4000" dirty="0" smtClean="0"/>
              <a:t> </a:t>
            </a:r>
            <a:r>
              <a:rPr lang="en-US" sz="4000" dirty="0" err="1" smtClean="0"/>
              <a:t>energije</a:t>
            </a:r>
            <a:r>
              <a:rPr lang="en-US" sz="4000" dirty="0" smtClean="0"/>
              <a:t> </a:t>
            </a:r>
            <a:r>
              <a:rPr lang="en-US" sz="4000" dirty="0" err="1" smtClean="0"/>
              <a:t>sve</a:t>
            </a:r>
            <a:r>
              <a:rPr lang="en-US" sz="4000" dirty="0" smtClean="0"/>
              <a:t> </a:t>
            </a:r>
            <a:r>
              <a:rPr lang="en-US" sz="4000" dirty="0" err="1" smtClean="0"/>
              <a:t>su</a:t>
            </a:r>
            <a:r>
              <a:rPr lang="en-US" sz="4000" dirty="0" smtClean="0"/>
              <a:t> </a:t>
            </a:r>
            <a:r>
              <a:rPr lang="en-US" sz="4000" dirty="0" err="1" smtClean="0"/>
              <a:t>popularniji</a:t>
            </a:r>
            <a:r>
              <a:rPr lang="en-US" sz="4000" dirty="0" smtClean="0"/>
              <a:t>, </a:t>
            </a:r>
            <a:r>
              <a:rPr lang="en-US" sz="4000" dirty="0" err="1" smtClean="0"/>
              <a:t>ali</a:t>
            </a:r>
            <a:r>
              <a:rPr lang="en-US" sz="4000" dirty="0" smtClean="0"/>
              <a:t> </a:t>
            </a:r>
            <a:r>
              <a:rPr lang="en-US" sz="4000" dirty="0" err="1" smtClean="0"/>
              <a:t>kako</a:t>
            </a:r>
            <a:r>
              <a:rPr lang="en-US" sz="4000" dirty="0" smtClean="0"/>
              <a:t> </a:t>
            </a:r>
            <a:r>
              <a:rPr lang="en-US" sz="4000" dirty="0" err="1" smtClean="0"/>
              <a:t>najvažniji</a:t>
            </a:r>
            <a:r>
              <a:rPr lang="en-US" sz="4000" dirty="0" smtClean="0"/>
              <a:t> </a:t>
            </a:r>
            <a:r>
              <a:rPr lang="en-US" sz="4000" dirty="0" err="1" smtClean="0"/>
              <a:t>od</a:t>
            </a:r>
            <a:r>
              <a:rPr lang="en-US" sz="4000" dirty="0" smtClean="0"/>
              <a:t> </a:t>
            </a:r>
            <a:r>
              <a:rPr lang="en-US" sz="4000" dirty="0" err="1" smtClean="0"/>
              <a:t>njih</a:t>
            </a:r>
            <a:r>
              <a:rPr lang="en-US" sz="4000" dirty="0" smtClean="0"/>
              <a:t> </a:t>
            </a:r>
            <a:r>
              <a:rPr lang="en-US" sz="4000" dirty="0" err="1" smtClean="0"/>
              <a:t>zavise</a:t>
            </a:r>
            <a:r>
              <a:rPr lang="en-US" sz="4000" dirty="0" smtClean="0"/>
              <a:t> </a:t>
            </a:r>
            <a:r>
              <a:rPr lang="en-US" sz="4000" dirty="0" err="1" smtClean="0"/>
              <a:t>od</a:t>
            </a:r>
            <a:r>
              <a:rPr lang="en-US" sz="4000" dirty="0" smtClean="0"/>
              <a:t> </a:t>
            </a:r>
            <a:r>
              <a:rPr lang="en-US" sz="4000" dirty="0" err="1" smtClean="0"/>
              <a:t>sunca</a:t>
            </a:r>
            <a:r>
              <a:rPr lang="en-US" sz="4000" dirty="0" smtClean="0"/>
              <a:t>, </a:t>
            </a:r>
            <a:r>
              <a:rPr lang="en-US" sz="4000" dirty="0" err="1" smtClean="0"/>
              <a:t>odnosno</a:t>
            </a:r>
            <a:r>
              <a:rPr lang="en-US" sz="4000" dirty="0" smtClean="0"/>
              <a:t> </a:t>
            </a:r>
            <a:r>
              <a:rPr lang="en-US" sz="4000" dirty="0" err="1" smtClean="0"/>
              <a:t>vetra</a:t>
            </a:r>
            <a:r>
              <a:rPr lang="en-US" sz="4000" dirty="0" smtClean="0"/>
              <a:t>, </a:t>
            </a:r>
            <a:r>
              <a:rPr lang="en-US" sz="4000" dirty="0" err="1" smtClean="0"/>
              <a:t>postoji</a:t>
            </a:r>
            <a:r>
              <a:rPr lang="en-US" sz="4000" dirty="0" smtClean="0"/>
              <a:t> </a:t>
            </a:r>
            <a:r>
              <a:rPr lang="en-US" sz="4000" dirty="0" err="1" smtClean="0"/>
              <a:t>značajan</a:t>
            </a:r>
            <a:r>
              <a:rPr lang="en-US" sz="4000" dirty="0" smtClean="0"/>
              <a:t> problem </a:t>
            </a:r>
            <a:r>
              <a:rPr lang="en-US" sz="4000" dirty="0" err="1" smtClean="0"/>
              <a:t>kako</a:t>
            </a:r>
            <a:r>
              <a:rPr lang="en-US" sz="4000" dirty="0" smtClean="0"/>
              <a:t> </a:t>
            </a:r>
            <a:r>
              <a:rPr lang="en-US" sz="4000" dirty="0" err="1" smtClean="0"/>
              <a:t>da</a:t>
            </a:r>
            <a:r>
              <a:rPr lang="en-US" sz="4000" dirty="0" smtClean="0"/>
              <a:t> se </a:t>
            </a:r>
            <a:r>
              <a:rPr lang="en-US" sz="4000" dirty="0" err="1" smtClean="0"/>
              <a:t>stvorena</a:t>
            </a:r>
            <a:r>
              <a:rPr lang="en-US" sz="4000" dirty="0" smtClean="0"/>
              <a:t> </a:t>
            </a:r>
            <a:r>
              <a:rPr lang="en-US" sz="4000" dirty="0" err="1" smtClean="0"/>
              <a:t>energija</a:t>
            </a:r>
            <a:r>
              <a:rPr lang="en-US" sz="4000" dirty="0" smtClean="0"/>
              <a:t> </a:t>
            </a:r>
            <a:r>
              <a:rPr lang="en-US" sz="4000" dirty="0" err="1" smtClean="0"/>
              <a:t>uskladišti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Autori</a:t>
            </a:r>
            <a:r>
              <a:rPr lang="en-US" sz="3200" dirty="0" smtClean="0"/>
              <a:t>:</a:t>
            </a:r>
          </a:p>
          <a:p>
            <a:r>
              <a:rPr lang="en-US" sz="3200" dirty="0" err="1" smtClean="0"/>
              <a:t>Marija</a:t>
            </a:r>
            <a:r>
              <a:rPr lang="en-US" sz="3200" dirty="0" smtClean="0"/>
              <a:t> </a:t>
            </a:r>
            <a:r>
              <a:rPr lang="en-US" sz="3200" dirty="0" err="1" smtClean="0"/>
              <a:t>Blagojevic</a:t>
            </a:r>
            <a:r>
              <a:rPr lang="en-US" sz="3200" dirty="0" smtClean="0"/>
              <a:t> Vlll2</a:t>
            </a:r>
          </a:p>
          <a:p>
            <a:r>
              <a:rPr lang="en-US" sz="3200" dirty="0" err="1" smtClean="0"/>
              <a:t>Veljko</a:t>
            </a:r>
            <a:r>
              <a:rPr lang="en-US" sz="3200" dirty="0" smtClean="0"/>
              <a:t> MaksimovicVlll2</a:t>
            </a:r>
          </a:p>
          <a:p>
            <a:r>
              <a:rPr lang="en-US" sz="3200" dirty="0" err="1" smtClean="0"/>
              <a:t>Nastavnik</a:t>
            </a:r>
            <a:r>
              <a:rPr lang="en-US" sz="3200" dirty="0" smtClean="0"/>
              <a:t>:</a:t>
            </a:r>
          </a:p>
          <a:p>
            <a:r>
              <a:rPr lang="en-US" sz="3200" dirty="0" err="1" smtClean="0"/>
              <a:t>Ivana</a:t>
            </a:r>
            <a:r>
              <a:rPr lang="en-US" sz="3200" dirty="0" smtClean="0"/>
              <a:t> </a:t>
            </a:r>
            <a:r>
              <a:rPr lang="en-US" sz="3200" dirty="0" err="1" smtClean="0"/>
              <a:t>Krkic</a:t>
            </a:r>
            <a:r>
              <a:rPr lang="en-US" sz="3200" dirty="0" smtClean="0"/>
              <a:t> </a:t>
            </a:r>
            <a:endParaRPr lang="en-US" sz="3200" dirty="0"/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4953000"/>
          </a:xfrm>
        </p:spPr>
        <p:txBody>
          <a:bodyPr>
            <a:normAutofit/>
          </a:bodyPr>
          <a:lstStyle/>
          <a:p>
            <a:r>
              <a:rPr lang="vi-VN" sz="3200" dirty="0" smtClean="0"/>
              <a:t>.</a:t>
            </a:r>
            <a:endParaRPr lang="en-US" sz="4000" dirty="0"/>
          </a:p>
        </p:txBody>
      </p:sp>
      <p:pic>
        <p:nvPicPr>
          <p:cNvPr id="4" name="Picture 2" descr="C:\Documents and Settings\RADE\Desktop\New Folder\Marija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4953000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2052" name="Picture 4" descr="C:\Documents and Settings\RADE\Desktop\ф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pic>
        <p:nvPicPr>
          <p:cNvPr id="2050" name="Picture 2" descr="C:\Documents and Settings\RADE\Desktop\New Folder\New Folder (2)\гг\Marija\ггггггггггггггггггггггггггггггггггггггггггггггггггггггггггг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15237" cy="4643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sada</a:t>
            </a:r>
            <a:r>
              <a:rPr lang="en-US" sz="3200" dirty="0" smtClean="0"/>
              <a:t>, </a:t>
            </a:r>
            <a:r>
              <a:rPr lang="en-US" sz="3200" dirty="0" err="1" smtClean="0"/>
              <a:t>niko</a:t>
            </a:r>
            <a:r>
              <a:rPr lang="en-US" sz="3200" dirty="0" smtClean="0"/>
              <a:t> ne </a:t>
            </a:r>
            <a:r>
              <a:rPr lang="en-US" sz="3200" dirty="0" err="1" smtClean="0"/>
              <a:t>tvrdi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je </a:t>
            </a:r>
            <a:r>
              <a:rPr lang="en-US" sz="3200" dirty="0" err="1" smtClean="0"/>
              <a:t>pronašao</a:t>
            </a:r>
            <a:r>
              <a:rPr lang="en-US" sz="3200" dirty="0" smtClean="0"/>
              <a:t> </a:t>
            </a:r>
            <a:r>
              <a:rPr lang="en-US" sz="3200" dirty="0" err="1" smtClean="0"/>
              <a:t>idealno</a:t>
            </a:r>
            <a:r>
              <a:rPr lang="en-US" sz="3200" dirty="0" smtClean="0"/>
              <a:t> </a:t>
            </a:r>
            <a:r>
              <a:rPr lang="en-US" sz="3200" dirty="0" err="1" smtClean="0"/>
              <a:t>rešenje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skladištenje</a:t>
            </a:r>
            <a:r>
              <a:rPr lang="en-US" sz="3200" dirty="0" smtClean="0"/>
              <a:t> </a:t>
            </a:r>
            <a:r>
              <a:rPr lang="en-US" sz="3200" dirty="0" err="1" smtClean="0"/>
              <a:t>električne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energije</a:t>
            </a:r>
            <a:r>
              <a:rPr lang="en-US" sz="3200" dirty="0" smtClean="0"/>
              <a:t>, </a:t>
            </a:r>
            <a:r>
              <a:rPr lang="en-US" sz="3200" dirty="0" err="1" smtClean="0"/>
              <a:t>ali</a:t>
            </a:r>
            <a:r>
              <a:rPr lang="en-US" sz="3200" dirty="0" smtClean="0"/>
              <a:t> </a:t>
            </a:r>
            <a:r>
              <a:rPr lang="en-US" sz="3200" dirty="0" err="1" smtClean="0"/>
              <a:t>naučnici</a:t>
            </a:r>
            <a:r>
              <a:rPr lang="en-US" sz="3200" dirty="0" smtClean="0"/>
              <a:t> </a:t>
            </a:r>
            <a:r>
              <a:rPr lang="en-US" sz="3200" dirty="0" err="1" smtClean="0"/>
              <a:t>čvrsto</a:t>
            </a:r>
            <a:r>
              <a:rPr lang="en-US" sz="3200" dirty="0" smtClean="0"/>
              <a:t> </a:t>
            </a:r>
            <a:r>
              <a:rPr lang="en-US" sz="3200" dirty="0" err="1" smtClean="0"/>
              <a:t>veruju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je </a:t>
            </a:r>
            <a:r>
              <a:rPr lang="en-US" sz="3200" dirty="0" err="1" smtClean="0"/>
              <a:t>takvo</a:t>
            </a:r>
            <a:r>
              <a:rPr lang="en-US" sz="3200" dirty="0" smtClean="0"/>
              <a:t> </a:t>
            </a:r>
            <a:r>
              <a:rPr lang="en-US" sz="3200" dirty="0" err="1" smtClean="0"/>
              <a:t>rešenje</a:t>
            </a:r>
            <a:r>
              <a:rPr lang="en-US" sz="3200" dirty="0" smtClean="0"/>
              <a:t> </a:t>
            </a:r>
            <a:r>
              <a:rPr lang="en-US" sz="3200" dirty="0" err="1" smtClean="0"/>
              <a:t>moguće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je </a:t>
            </a:r>
            <a:r>
              <a:rPr lang="en-US" sz="3200" dirty="0" err="1" smtClean="0"/>
              <a:t>samo</a:t>
            </a:r>
            <a:r>
              <a:rPr lang="en-US" sz="3200" dirty="0" smtClean="0"/>
              <a:t> </a:t>
            </a:r>
            <a:r>
              <a:rPr lang="en-US" sz="3200" dirty="0" err="1" smtClean="0"/>
              <a:t>pitanje</a:t>
            </a:r>
            <a:r>
              <a:rPr lang="en-US" sz="3200" dirty="0" smtClean="0"/>
              <a:t> </a:t>
            </a:r>
            <a:r>
              <a:rPr lang="en-US" sz="3200" dirty="0" err="1" smtClean="0"/>
              <a:t>vremena</a:t>
            </a:r>
            <a:r>
              <a:rPr lang="en-US" sz="3200" dirty="0" smtClean="0"/>
              <a:t> </a:t>
            </a:r>
            <a:r>
              <a:rPr lang="en-US" sz="3200" dirty="0" err="1" smtClean="0"/>
              <a:t>kada</a:t>
            </a:r>
            <a:r>
              <a:rPr lang="en-US" sz="3200" dirty="0" smtClean="0"/>
              <a:t> </a:t>
            </a:r>
            <a:r>
              <a:rPr lang="en-US" sz="3200" dirty="0" err="1" smtClean="0"/>
              <a:t>ćemo</a:t>
            </a:r>
            <a:r>
              <a:rPr lang="en-US" sz="3200" dirty="0" smtClean="0"/>
              <a:t> </a:t>
            </a:r>
            <a:r>
              <a:rPr lang="en-US" sz="3200" dirty="0" err="1" smtClean="0"/>
              <a:t>najveći</a:t>
            </a:r>
            <a:r>
              <a:rPr lang="en-US" sz="3200" dirty="0" smtClean="0"/>
              <a:t> </a:t>
            </a:r>
            <a:r>
              <a:rPr lang="en-US" sz="3200" dirty="0" err="1" smtClean="0"/>
              <a:t>deo</a:t>
            </a:r>
            <a:r>
              <a:rPr lang="en-US" sz="3200" dirty="0" smtClean="0"/>
              <a:t> </a:t>
            </a:r>
            <a:r>
              <a:rPr lang="en-US" sz="3200" dirty="0" err="1" smtClean="0"/>
              <a:t>neiskorišćene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energije</a:t>
            </a:r>
            <a:r>
              <a:rPr lang="en-US" sz="3200" dirty="0" smtClean="0"/>
              <a:t> </a:t>
            </a:r>
            <a:r>
              <a:rPr lang="en-US" sz="3200" dirty="0" err="1" smtClean="0"/>
              <a:t>moći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čuvamo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kasniju</a:t>
            </a:r>
            <a:r>
              <a:rPr lang="en-US" sz="3200" dirty="0" smtClean="0"/>
              <a:t> </a:t>
            </a:r>
            <a:r>
              <a:rPr lang="en-US" sz="3200" dirty="0" err="1" smtClean="0"/>
              <a:t>upotrebu</a:t>
            </a:r>
            <a:r>
              <a:rPr lang="en-US" sz="3200" dirty="0" smtClean="0"/>
              <a:t> </a:t>
            </a:r>
            <a:endParaRPr lang="en-US" sz="3200" dirty="0"/>
          </a:p>
        </p:txBody>
      </p:sp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pic>
        <p:nvPicPr>
          <p:cNvPr id="4" name="Picture 2" descr="C:\Documents and Settings\RADE\Desktop\облациц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6476999" cy="4857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Vetar</a:t>
            </a:r>
            <a:r>
              <a:rPr lang="en-US" sz="3200" dirty="0" smtClean="0"/>
              <a:t> </a:t>
            </a:r>
            <a:r>
              <a:rPr lang="en-US" sz="3200" dirty="0" err="1" smtClean="0"/>
              <a:t>predstavlja</a:t>
            </a:r>
            <a:r>
              <a:rPr lang="en-US" sz="3200" dirty="0" smtClean="0"/>
              <a:t> </a:t>
            </a:r>
            <a:r>
              <a:rPr lang="en-US" sz="3200" dirty="0" err="1" smtClean="0"/>
              <a:t>jedan</a:t>
            </a:r>
            <a:r>
              <a:rPr lang="en-US" sz="3200" dirty="0" smtClean="0"/>
              <a:t> </a:t>
            </a:r>
            <a:r>
              <a:rPr lang="en-US" sz="3200" dirty="0" err="1" smtClean="0"/>
              <a:t>vid</a:t>
            </a:r>
            <a:r>
              <a:rPr lang="en-US" sz="3200" dirty="0" smtClean="0"/>
              <a:t> </a:t>
            </a:r>
            <a:r>
              <a:rPr lang="en-US" sz="3200" dirty="0" err="1" smtClean="0"/>
              <a:t>konvertovane</a:t>
            </a:r>
            <a:r>
              <a:rPr lang="en-US" sz="3200" dirty="0" smtClean="0"/>
              <a:t> </a:t>
            </a:r>
            <a:r>
              <a:rPr lang="en-US" sz="3200" dirty="0" err="1" smtClean="0"/>
              <a:t>sunčeve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energije</a:t>
            </a:r>
            <a:r>
              <a:rPr lang="en-US" sz="3200" dirty="0" smtClean="0"/>
              <a:t>. Na </a:t>
            </a:r>
            <a:r>
              <a:rPr lang="en-US" sz="3200" dirty="0" err="1" smtClean="0"/>
              <a:t>pojavu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stvaranje</a:t>
            </a:r>
            <a:r>
              <a:rPr lang="en-US" sz="3200" dirty="0" smtClean="0"/>
              <a:t> </a:t>
            </a:r>
            <a:r>
              <a:rPr lang="en-US" sz="3200" dirty="0" err="1" smtClean="0"/>
              <a:t>vetra</a:t>
            </a:r>
            <a:r>
              <a:rPr lang="en-US" sz="3200" dirty="0" smtClean="0"/>
              <a:t> </a:t>
            </a:r>
            <a:r>
              <a:rPr lang="en-US" sz="3200" dirty="0" err="1" smtClean="0"/>
              <a:t>utiču</a:t>
            </a:r>
            <a:r>
              <a:rPr lang="en-US" sz="3200" dirty="0" smtClean="0"/>
              <a:t> </a:t>
            </a:r>
            <a:r>
              <a:rPr lang="en-US" sz="3200" dirty="0" err="1" smtClean="0"/>
              <a:t>sunčevo</a:t>
            </a:r>
            <a:r>
              <a:rPr lang="en-US" sz="3200" dirty="0" smtClean="0"/>
              <a:t> </a:t>
            </a:r>
            <a:r>
              <a:rPr lang="en-US" sz="3200" dirty="0" err="1" smtClean="0"/>
              <a:t>začenje</a:t>
            </a:r>
            <a:r>
              <a:rPr lang="en-US" sz="3200" dirty="0" smtClean="0"/>
              <a:t>, </a:t>
            </a:r>
            <a:r>
              <a:rPr lang="en-US" sz="3200" dirty="0" err="1" smtClean="0"/>
              <a:t>nepravilnosti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površini</a:t>
            </a:r>
            <a:r>
              <a:rPr lang="en-US" sz="3200" dirty="0" smtClean="0"/>
              <a:t> </a:t>
            </a:r>
            <a:r>
              <a:rPr lang="en-US" sz="3200" dirty="0" err="1" smtClean="0"/>
              <a:t>tla</a:t>
            </a:r>
            <a:r>
              <a:rPr lang="en-US" sz="3200" dirty="0" smtClean="0"/>
              <a:t> </a:t>
            </a:r>
            <a:r>
              <a:rPr lang="en-US" sz="3200" dirty="0" err="1" smtClean="0"/>
              <a:t>kao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rotacija</a:t>
            </a:r>
            <a:r>
              <a:rPr lang="en-US" sz="3200" dirty="0" smtClean="0"/>
              <a:t> </a:t>
            </a:r>
            <a:r>
              <a:rPr lang="en-US" sz="3200" dirty="0" err="1" smtClean="0"/>
              <a:t>Zemlje</a:t>
            </a:r>
            <a:r>
              <a:rPr lang="en-US" sz="3200" dirty="0" smtClean="0"/>
              <a:t>. </a:t>
            </a:r>
            <a:r>
              <a:rPr lang="en-US" sz="3200" dirty="0" err="1" smtClean="0"/>
              <a:t>Deo</a:t>
            </a:r>
            <a:r>
              <a:rPr lang="en-US" sz="3200" dirty="0" smtClean="0"/>
              <a:t> </a:t>
            </a:r>
            <a:r>
              <a:rPr lang="en-US" sz="3200" dirty="0" err="1" smtClean="0"/>
              <a:t>kinetičke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energije</a:t>
            </a:r>
            <a:r>
              <a:rPr lang="en-US" sz="3200" dirty="0" smtClean="0"/>
              <a:t> </a:t>
            </a:r>
            <a:r>
              <a:rPr lang="en-US" sz="3200" dirty="0" err="1" smtClean="0"/>
              <a:t>vetra</a:t>
            </a:r>
            <a:r>
              <a:rPr lang="en-US" sz="3200" dirty="0" smtClean="0"/>
              <a:t> se </a:t>
            </a:r>
            <a:r>
              <a:rPr lang="en-US" sz="3200" dirty="0" err="1" smtClean="0"/>
              <a:t>može</a:t>
            </a:r>
            <a:r>
              <a:rPr lang="en-US" sz="3200" dirty="0" smtClean="0"/>
              <a:t> </a:t>
            </a:r>
            <a:r>
              <a:rPr lang="en-US" sz="3200" dirty="0" err="1" smtClean="0"/>
              <a:t>pretvoriti</a:t>
            </a:r>
            <a:r>
              <a:rPr lang="en-US" sz="3200" dirty="0" smtClean="0"/>
              <a:t> u </a:t>
            </a:r>
            <a:r>
              <a:rPr lang="en-US" sz="3200" dirty="0" err="1" smtClean="0"/>
              <a:t>druge</a:t>
            </a:r>
            <a:r>
              <a:rPr lang="en-US" sz="3200" dirty="0" smtClean="0"/>
              <a:t> </a:t>
            </a:r>
            <a:r>
              <a:rPr lang="en-US" sz="3200" dirty="0" err="1" smtClean="0"/>
              <a:t>vidove</a:t>
            </a:r>
            <a:r>
              <a:rPr lang="en-US" sz="3200" dirty="0" smtClean="0"/>
              <a:t> </a:t>
            </a:r>
            <a:r>
              <a:rPr lang="en-US" sz="3200" dirty="0" err="1" smtClean="0"/>
              <a:t>energije</a:t>
            </a:r>
            <a:r>
              <a:rPr lang="en-US" sz="3200" dirty="0" smtClean="0"/>
              <a:t> </a:t>
            </a:r>
            <a:r>
              <a:rPr lang="en-US" sz="3200" dirty="0" err="1" smtClean="0"/>
              <a:t>kao</a:t>
            </a:r>
            <a:r>
              <a:rPr lang="en-US" sz="3200" dirty="0" smtClean="0"/>
              <a:t> </a:t>
            </a:r>
            <a:r>
              <a:rPr lang="en-US" sz="3200" dirty="0" err="1" smtClean="0"/>
              <a:t>što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mehanička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ELEKTRICNA.</a:t>
            </a:r>
            <a:endParaRPr lang="en-US" sz="3200" dirty="0"/>
          </a:p>
        </p:txBody>
      </p:sp>
      <p:pic>
        <p:nvPicPr>
          <p:cNvPr id="1027" name="Picture 3" descr="C:\Documents and Settings\RADE\Desktop\New Folder\New Folder (2)\гг\Marija\PisanjeuzVe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0386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854696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 </a:t>
            </a:r>
            <a:endParaRPr lang="en-US" sz="2800" dirty="0"/>
          </a:p>
        </p:txBody>
      </p:sp>
      <p:pic>
        <p:nvPicPr>
          <p:cNvPr id="3074" name="Picture 2" descr="C:\Documents and Settings\RADE\Desktop\New Folder\New Folder (2)\гг\Marija\vrucina-sunce црв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49313"/>
            <a:ext cx="8318500" cy="5207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224</Words>
  <Application>Microsoft Office PowerPoint</Application>
  <PresentationFormat>On-screen Show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Alternativni izvori električne energije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</vt:lpstr>
      <vt:lpstr> </vt:lpstr>
      <vt:lpstr>  </vt:lpstr>
      <vt:lpstr>  </vt:lpstr>
      <vt:lpstr>  </vt:lpstr>
      <vt:lpstr>  </vt:lpstr>
      <vt:lpstr>  </vt:lpstr>
      <vt:lpstr>  </vt:lpstr>
      <vt:lpstr>  </vt:lpstr>
    </vt:vector>
  </TitlesOfParts>
  <Company>VASIC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Alternativni izvori električne energije</dc:title>
  <dc:creator>RADE</dc:creator>
  <cp:lastModifiedBy>RADE</cp:lastModifiedBy>
  <cp:revision>24</cp:revision>
  <dcterms:created xsi:type="dcterms:W3CDTF">2014-02-13T17:10:40Z</dcterms:created>
  <dcterms:modified xsi:type="dcterms:W3CDTF">2014-02-20T14:59:27Z</dcterms:modified>
</cp:coreProperties>
</file>